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4" r:id="rId4"/>
    <p:sldId id="265" r:id="rId5"/>
    <p:sldId id="266" r:id="rId6"/>
    <p:sldId id="267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3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2625C-C969-7260-59C3-9140DDB38F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2E4FF2-8828-FDCE-3121-92A7385567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8358A-EC84-4319-2539-A242F303D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23B18-A4A3-075B-EA79-F5C1BF60F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C7E2B-1856-02A7-447C-85695EEFC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96914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1A493-178E-8819-5AD7-F2A1C9979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CF13C0-7D7F-635E-2B40-C64A63D2A1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8A2AA-7750-0328-1D7E-F5F87277F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BF66CD-6FBE-18FD-79A8-F7E6FE36D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2CB108-A496-5724-2BBF-B363D1527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28600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8A24A8-A4FF-1F43-0400-8494F15EBB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CE921D-62FB-EE19-D9DE-6599FBBC4A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61AC3-E32E-CE1F-A9E8-8A12D8777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58A09-812B-042B-C659-78A8C1D27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5E813-E7E3-7E09-F2A2-36811C991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977040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9634A-A1D9-30DC-A1F9-E75BE19F3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FA87A-4681-1FD6-A2EC-5E0C0236E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16570-4B67-16AC-D483-56CED7DBB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5ACC90-4B9F-1039-AF72-933F90A15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A963A-E21C-A353-5C60-1B033B7B8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91827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FBA33-D989-2C39-8418-1B8A9EFAF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EABB12-A64B-A2DA-E1E0-060FE813B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AF507-C48C-D42C-7DBD-87FA68A52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70790-025C-9D63-9B17-934B1DE1F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D7F424-57D1-8D49-CF4E-5B3C5FE33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33470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37AB7-64DC-B565-E955-1C0B99A83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12C310-32A6-8AB4-85CA-5E5D3AFC67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37301A-0171-E6E6-26F1-DA5D7F3B4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87853-E7E0-199E-8D0D-D8D5BFB63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A97881-6D5D-64A1-843B-00F059FAE2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909A22-F842-7F86-2CA2-4F4C88617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12203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745CC-6383-2D28-0878-9CACB9FF4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78EAC-00B6-852E-EDCC-85B26ECA0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0AFD5A-58E3-57D2-5B78-5CF9437E4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BFD17C-3D92-4F86-40C2-44B24079D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69415-AAC6-D85D-8D25-5994BDE62F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63FCA6-201B-A0DF-B995-0256976C3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AE31C0-9A98-B3F4-193E-AEF43EDD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B4891F-73C4-C51A-9EFA-00D84C7A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647265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4E6D0-C751-6C4D-1BCE-85F075C6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D0696F-40F1-482B-9D36-BD8C42B61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A642A-0D3F-0979-A01E-CD19ADE3B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ED19F3-FC15-AED8-77CE-E6FC7C236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41667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09927FC-2138-F339-C966-CEC454FBE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126BCB-8C09-E206-08E5-7AF900621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67E500-5501-6C48-0020-4D608486D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628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820D0-7F84-0DE6-0681-AB6C6B60E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482A4-E130-A5DA-277C-512B8BDA0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779D9E-CF54-D492-C59A-3F878EED5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745373-C991-F36D-FC64-A4E81EA17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D67D6-3A9F-60DB-F20F-E14158076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D183FC-A023-63BF-D972-ECBC05589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7695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6A668-8828-D8AC-B62C-BC31C4E17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761DA1-94CE-8586-260A-2287CAA622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BACE69-9A6A-A4BD-01CA-2E5B47E5E6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F3982F-CEED-AECB-3D2F-70F5230CF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374D0D-BBFE-E0F8-F49F-792C5032E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65830C-52D4-5320-C58E-6E7E84ABC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15188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12F9A2-8BE4-77AD-130C-99AFBE84B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396689-0923-1582-76DA-AE57E97397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883DE-47FF-3738-5681-50AD1264AF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91DE4B-8E04-4C9B-8E5C-A8DE0E22C5A8}" type="datetimeFigureOut">
              <a:rPr lang="LID4096" smtClean="0"/>
              <a:t>10/13/2024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81AD9-1350-D7FF-49ED-A40FC076B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DBF541-BEB4-0550-A48F-B9A350E48B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9190F-AA66-44E9-98CA-FB4FA87CC7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18381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02FDFE-A4FD-041B-249B-96C1B4943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21594" cy="6825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582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DBF6E6AB-6F53-8A45-B3A0-A4BD46F8F0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855757" cy="678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291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BC3FDD74-8800-D587-20E3-B206A5D53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928909" cy="683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4779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7D9D8A42-CC6A-9F40-D115-8B9450A00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814792" cy="675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229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600AC25F-4BF8-0F53-4B4C-2166A5988F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906963" cy="681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572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3986C5-6A75-BAFA-D4FA-93F6EBAE42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965485" cy="685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759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38CCF2-9443-BF57-C9BB-681852E125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928909" cy="683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947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B336F5C-CD8C-C626-E365-506080E664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58170" cy="684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96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0A9CE41-974B-8FB7-007D-2F291A861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899648" cy="681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95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47011CBC-4EB4-A428-882C-156A1D348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965485" cy="685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84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D751C52-0334-1013-7C53-9315EB9975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928909" cy="683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787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037817A8-35D0-9DDF-F976-414435B11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0779679" cy="673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33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8CB888D-1105-5D00-FA11-52D9EAE8E8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885018" cy="680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682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Aii Lita</dc:creator>
  <cp:lastModifiedBy>Aii Lita</cp:lastModifiedBy>
  <cp:revision>1</cp:revision>
  <dcterms:created xsi:type="dcterms:W3CDTF">2024-10-13T09:42:50Z</dcterms:created>
  <dcterms:modified xsi:type="dcterms:W3CDTF">2024-10-13T09:46:39Z</dcterms:modified>
</cp:coreProperties>
</file>

<file path=docProps/thumbnail.jpeg>
</file>